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1" autoAdjust="0"/>
    <p:restoredTop sz="97210" autoAdjust="0"/>
  </p:normalViewPr>
  <p:slideViewPr>
    <p:cSldViewPr snapToGrid="0">
      <p:cViewPr varScale="1">
        <p:scale>
          <a:sx n="100" d="100"/>
          <a:sy n="100" d="100"/>
        </p:scale>
        <p:origin x="68" y="4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16 January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dirty="0"/>
              <a:t>Minutes of Last Meeting</a:t>
            </a:r>
          </a:p>
          <a:p>
            <a:r>
              <a:rPr lang="en-US" dirty="0"/>
              <a:t>Treasurer Report</a:t>
            </a:r>
          </a:p>
          <a:p>
            <a:r>
              <a:rPr lang="en-US" dirty="0"/>
              <a:t>Set Date for Annual Membership Meeting</a:t>
            </a:r>
          </a:p>
          <a:p>
            <a:pPr lvl="1"/>
            <a:r>
              <a:rPr lang="en-US" dirty="0"/>
              <a:t>Suggest April 14</a:t>
            </a:r>
          </a:p>
          <a:p>
            <a:r>
              <a:rPr lang="en-US" dirty="0"/>
              <a:t>Non-Conformance Issues</a:t>
            </a:r>
          </a:p>
          <a:p>
            <a:pPr lvl="1"/>
            <a:r>
              <a:rPr lang="en-US" dirty="0"/>
              <a:t>Trailer on Plata</a:t>
            </a:r>
          </a:p>
          <a:p>
            <a:pPr lvl="1"/>
            <a:r>
              <a:rPr lang="en-US" dirty="0"/>
              <a:t>Play equipment:  5520 Pico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D3E63-B976-0A5E-8C27-E20FA3DF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00F13-9572-360E-E309-A84F21B6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074"/>
            <a:ext cx="10515600" cy="500380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Transactions since last meeting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Dues payment status</a:t>
            </a:r>
            <a:r>
              <a:rPr lang="en-US"/>
              <a:t>:  97 </a:t>
            </a:r>
            <a:r>
              <a:rPr lang="en-US" dirty="0"/>
              <a:t>paid as of 01/15/2024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09EE14-A549-48CF-2C8C-95F34727A8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8365801"/>
              </p:ext>
            </p:extLst>
          </p:nvPr>
        </p:nvGraphicFramePr>
        <p:xfrm>
          <a:off x="1220969" y="1923431"/>
          <a:ext cx="9356363" cy="3657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9359">
                  <a:extLst>
                    <a:ext uri="{9D8B030D-6E8A-4147-A177-3AD203B41FA5}">
                      <a16:colId xmlns:a16="http://schemas.microsoft.com/office/drawing/2014/main" val="3595932134"/>
                    </a:ext>
                  </a:extLst>
                </a:gridCol>
                <a:gridCol w="2002386">
                  <a:extLst>
                    <a:ext uri="{9D8B030D-6E8A-4147-A177-3AD203B41FA5}">
                      <a16:colId xmlns:a16="http://schemas.microsoft.com/office/drawing/2014/main" val="1903995372"/>
                    </a:ext>
                  </a:extLst>
                </a:gridCol>
                <a:gridCol w="1412727">
                  <a:extLst>
                    <a:ext uri="{9D8B030D-6E8A-4147-A177-3AD203B41FA5}">
                      <a16:colId xmlns:a16="http://schemas.microsoft.com/office/drawing/2014/main" val="761043751"/>
                    </a:ext>
                  </a:extLst>
                </a:gridCol>
                <a:gridCol w="712506">
                  <a:extLst>
                    <a:ext uri="{9D8B030D-6E8A-4147-A177-3AD203B41FA5}">
                      <a16:colId xmlns:a16="http://schemas.microsoft.com/office/drawing/2014/main" val="290038979"/>
                    </a:ext>
                  </a:extLst>
                </a:gridCol>
                <a:gridCol w="749359">
                  <a:extLst>
                    <a:ext uri="{9D8B030D-6E8A-4147-A177-3AD203B41FA5}">
                      <a16:colId xmlns:a16="http://schemas.microsoft.com/office/drawing/2014/main" val="1045402340"/>
                    </a:ext>
                  </a:extLst>
                </a:gridCol>
                <a:gridCol w="712506">
                  <a:extLst>
                    <a:ext uri="{9D8B030D-6E8A-4147-A177-3AD203B41FA5}">
                      <a16:colId xmlns:a16="http://schemas.microsoft.com/office/drawing/2014/main" val="73143451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452639267"/>
                    </a:ext>
                  </a:extLst>
                </a:gridCol>
              </a:tblGrid>
              <a:tr h="15355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Date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Pay to or Description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Category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Income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Balance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Notes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28552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12/22/2023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Bill Gunther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8.12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27,750.13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Supplies for Fall Potluck event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6785164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12/26/2023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3,600.00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31,350.13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Transfer from PayPal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9447843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12/26/2023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2,150.00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33,500.13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853807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12/30/2023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3,600.00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37,100.13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092129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1/1/2024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1,200.00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38,300.13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297348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1/2/2024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11,000.00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27,300.13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2024 Wall Fund &amp; Sign Replacement Contribution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5634558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1/3/2024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900.00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28,200.13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65340262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1/4/2024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4,200.00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32,400.13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Transfer from PayPal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2294721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1/4/2024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1,200.00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33,600.13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1627384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1/6/2024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600.00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34,200.13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2136919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1/10/2024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Benbrook Water Authority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33.64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34,166.49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23869009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1/12/2024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600.00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34,766.49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26728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1/12/2024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USPS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Postage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216.00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34,550.49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Annual PO Box Rental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81292547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1/13/2024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900.00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35,450.49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67837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728108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2847</TotalTime>
  <Words>141</Words>
  <Application>Microsoft Office PowerPoint</Application>
  <PresentationFormat>Widescreen</PresentationFormat>
  <Paragraphs>90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History Theme</vt:lpstr>
      <vt:lpstr>Agenda – 16 January 2024</vt:lpstr>
      <vt:lpstr>Treasurer Report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23</cp:revision>
  <dcterms:created xsi:type="dcterms:W3CDTF">2023-07-11T14:14:41Z</dcterms:created>
  <dcterms:modified xsi:type="dcterms:W3CDTF">2024-01-16T18:20:34Z</dcterms:modified>
</cp:coreProperties>
</file>