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849" autoAdjust="0"/>
    <p:restoredTop sz="97210" autoAdjust="0"/>
  </p:normalViewPr>
  <p:slideViewPr>
    <p:cSldViewPr snapToGrid="0">
      <p:cViewPr varScale="1">
        <p:scale>
          <a:sx n="115" d="100"/>
          <a:sy n="115" d="100"/>
        </p:scale>
        <p:origin x="728" y="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B9116-6FBB-4BD0-ADFE-6A3DB97605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7E8CAB-9211-45B9-91DF-25FFD8A61A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0CA8E1-05F1-4C43-82DD-AA784D21B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C9B7D-C856-4D57-B296-C03095509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BEA1D8-CDA7-49B5-8741-B7BA4FAB0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16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DF140-80EC-455B-93BC-DE1DE6092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16C24C-A06D-4966-A1D5-969A5F4F77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CF100-425B-444E-B0CB-B73C5E7F3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B6809-79FB-4979-90E8-C52CBCF19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CA17F-3B80-41D3-A5CF-48639EBB2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0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4FAC2D-5084-45A2-A1ED-31948AFDFD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5DAC41-07FE-4A2C-8E3C-0526EC65C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EB3D37-F3FC-453A-BBDC-46ACA96B1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971B3-050E-4B34-B1B5-28EBFDA05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0E6A1-30CA-4AB7-A493-57DE84431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925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093E8-3311-41E7-BEEF-497FF5802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5165C-1AE7-4969-9A9E-6E438C9AE9A6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31775" indent="-231775">
              <a:buFont typeface="Arial" panose="020B0604020202020204" pitchFamily="34" charset="0"/>
              <a:buChar char="•"/>
              <a:tabLst/>
              <a:defRPr>
                <a:solidFill>
                  <a:schemeClr val="bg1"/>
                </a:solidFill>
              </a:defRPr>
            </a:lvl1pPr>
            <a:lvl2pPr marL="742950" indent="-228600">
              <a:buFont typeface="Wingdings" panose="05000000000000000000" pitchFamily="2" charset="2"/>
              <a:buChar char="ü"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9A91C-4215-417E-B4F7-D6EF71847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00B0D-5AED-4B60-BBD0-F4D9C744E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997F1-3145-4C6A-82D5-9B8F31068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832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69CF6-0570-4FCF-B299-DBAC0AC6A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C5ADA3-45BC-4514-9F7B-82043F058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F3D25C-7029-445D-94DA-B0BDE5497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AEC1FC-B4E6-47A0-8CD0-80403B4F0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424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3E8538-1FFF-425F-9040-D77345F2D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A7F930-97F6-4765-B6DE-1D8250BD1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970016-1CF8-4FF0-9F43-31C834307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730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C454E-F29D-41A5-B10C-E760E6582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21A35C-D2B5-4042-B23B-CA2A4AA34E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BDC3F-A8AB-4AD6-83D8-EB7EBC574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54C4B-4098-4DC2-9391-9E596E5AA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C0FE7-AB31-4E35-BE57-735678F4D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98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1B023-12A8-4171-93AC-28D9B5C6B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26B31-87B2-4852-B0ED-38845D6459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857250" indent="-342900">
              <a:defRPr lang="en-US" sz="2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162174-95A9-4A29-8C9C-8ED3B4EB2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857250" indent="-342900">
              <a:defRPr lang="en-US" sz="2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C06C2-6505-4ED0-BCB5-136E9A864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998B-7918-4547-953A-C5B52CA2A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185A5-83E7-464C-9423-39C855CDD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69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6A448-9A13-4000-94EE-8BB9EC571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453B60-15D4-4B17-B8ED-3B61B9771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617A2D-7FE9-4252-B69A-93B14D184A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94B1FB-2CDC-4FED-A819-5158551F56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B73696-CD76-4B26-AC98-4168BF7B36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8B0CB5-6FC4-4C47-9020-E0A351B67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34CD5B-2796-4F93-92F5-D72C3FE77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7245AC-C621-40EB-B587-78F660AB8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532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66145-D8C1-4E26-88E7-B66C43957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1D131-7620-4CC9-9F12-0BE1A2512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2BD972-F712-44FD-BDAA-F38A250852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2DDBBD-F5E1-4610-8923-F95980272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F2961F-2085-4062-A315-D741D4427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DA50EE-9895-48A3-94F2-463140EE4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14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3F444-610A-4538-96FB-E43A0D074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5349D1-2C50-4D04-A588-A921F859E9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7A3574-2BFB-474F-BC3F-2E4E9063A5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F87E01-4172-4FB7-8834-E60C199C3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04035-953E-4FED-885F-24ABCFBD9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839773-BC1F-4D89-9A47-CA30DEFF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9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7BA302-2C94-446F-9658-2F1D25279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4ADBC5-9D20-43BE-AF81-0D053744C7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E8A2D3-3DC1-4537-BF96-EC5F91D5EF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30BAA-BA0B-48EC-8560-D356DE617EB4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3DF39-1F77-455A-B680-9A023319F9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F53FFF-8978-4968-9B39-682D2F6B1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14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40E6E98-0863-C320-E614-665D4A95E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– 21 November 2023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93B5A97-BC61-9E05-6645-AD5B28EE2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/>
              <a:t>Minutes of Last Meeting</a:t>
            </a:r>
          </a:p>
          <a:p>
            <a:r>
              <a:rPr lang="en-US" dirty="0"/>
              <a:t>Treasurer Report</a:t>
            </a:r>
          </a:p>
          <a:p>
            <a:pPr lvl="1"/>
            <a:r>
              <a:rPr lang="en-US" dirty="0"/>
              <a:t>New entryway lights in place</a:t>
            </a:r>
          </a:p>
          <a:p>
            <a:pPr lvl="1"/>
            <a:r>
              <a:rPr lang="en-US" dirty="0"/>
              <a:t>New hose timer</a:t>
            </a:r>
          </a:p>
          <a:p>
            <a:r>
              <a:rPr lang="en-US" dirty="0"/>
              <a:t>Discussion of Fall Potluck event</a:t>
            </a:r>
          </a:p>
        </p:txBody>
      </p:sp>
    </p:spTree>
    <p:extLst>
      <p:ext uri="{BB962C8B-B14F-4D97-AF65-F5344CB8AC3E}">
        <p14:creationId xmlns:p14="http://schemas.microsoft.com/office/powerpoint/2010/main" val="3919112085"/>
      </p:ext>
    </p:extLst>
  </p:cSld>
  <p:clrMapOvr>
    <a:masterClrMapping/>
  </p:clrMapOvr>
</p:sld>
</file>

<file path=ppt/theme/theme1.xml><?xml version="1.0" encoding="utf-8"?>
<a:theme xmlns:a="http://schemas.openxmlformats.org/drawingml/2006/main" name="History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story Theme" id="{791876DC-6F0B-4BFE-AF4D-9BF8BFFB6E24}" vid="{9BF3FE3C-C05E-467C-A52F-62E86DC733E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History Theme</Template>
  <TotalTime>1326</TotalTime>
  <Words>24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History Theme</vt:lpstr>
      <vt:lpstr>Agenda – 21 November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– 18 July 2023</dc:title>
  <dc:creator>David Jeffreys</dc:creator>
  <cp:lastModifiedBy>David Jeffreys</cp:lastModifiedBy>
  <cp:revision>13</cp:revision>
  <dcterms:created xsi:type="dcterms:W3CDTF">2023-07-11T14:14:41Z</dcterms:created>
  <dcterms:modified xsi:type="dcterms:W3CDTF">2023-11-14T18:34:55Z</dcterms:modified>
</cp:coreProperties>
</file>