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851" autoAdjust="0"/>
    <p:restoredTop sz="97210" autoAdjust="0"/>
  </p:normalViewPr>
  <p:slideViewPr>
    <p:cSldViewPr snapToGrid="0">
      <p:cViewPr varScale="1">
        <p:scale>
          <a:sx n="103" d="100"/>
          <a:sy n="103" d="100"/>
        </p:scale>
        <p:origin x="92" y="4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20 February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 Report</a:t>
            </a:r>
          </a:p>
          <a:p>
            <a:r>
              <a:rPr lang="en-US" dirty="0"/>
              <a:t>Annual Membership Meeting</a:t>
            </a:r>
          </a:p>
          <a:p>
            <a:pPr lvl="1"/>
            <a:r>
              <a:rPr lang="en-US" dirty="0"/>
              <a:t>Library probably not an option in April</a:t>
            </a:r>
          </a:p>
          <a:p>
            <a:pPr lvl="1"/>
            <a:r>
              <a:rPr lang="en-US" dirty="0"/>
              <a:t>Album willing to host, but not on Sunday</a:t>
            </a:r>
          </a:p>
          <a:p>
            <a:r>
              <a:rPr lang="en-US" dirty="0"/>
              <a:t>Non-Conformance Issues</a:t>
            </a:r>
          </a:p>
          <a:p>
            <a:pPr lvl="1"/>
            <a:r>
              <a:rPr lang="en-US" dirty="0"/>
              <a:t>5540 La Bandera – trash cans; </a:t>
            </a:r>
            <a:r>
              <a:rPr lang="en-US" strike="sngStrike" dirty="0"/>
              <a:t>inoperative vehicle</a:t>
            </a:r>
            <a:r>
              <a:rPr lang="en-US" dirty="0"/>
              <a:t>; yard; trees </a:t>
            </a:r>
          </a:p>
          <a:p>
            <a:pPr lvl="1"/>
            <a:r>
              <a:rPr lang="en-US" dirty="0"/>
              <a:t>8449 Arroyo – wrecked car</a:t>
            </a:r>
          </a:p>
          <a:p>
            <a:r>
              <a:rPr lang="en-US" dirty="0"/>
              <a:t>Maintenance</a:t>
            </a:r>
          </a:p>
          <a:p>
            <a:pPr lvl="1"/>
            <a:r>
              <a:rPr lang="en-US" dirty="0"/>
              <a:t>Upgrade of entryway soaker hose setups</a:t>
            </a:r>
          </a:p>
          <a:p>
            <a:pPr lvl="1"/>
            <a:r>
              <a:rPr lang="en-US" dirty="0"/>
              <a:t>Weed &amp; Feed for entryways</a:t>
            </a:r>
          </a:p>
          <a:p>
            <a:r>
              <a:rPr lang="en-US" dirty="0"/>
              <a:t>Newsletter items?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D3E63-B976-0A5E-8C27-E20FA3DF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00F13-9572-360E-E309-A84F21B6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074"/>
            <a:ext cx="10515600" cy="500380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Transactions since last meeting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Dues payment status:  110 paid; one has agreed payment plan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09EE14-A549-48CF-2C8C-95F34727A8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9856769"/>
              </p:ext>
            </p:extLst>
          </p:nvPr>
        </p:nvGraphicFramePr>
        <p:xfrm>
          <a:off x="1220969" y="1923431"/>
          <a:ext cx="9356363" cy="3550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9359">
                  <a:extLst>
                    <a:ext uri="{9D8B030D-6E8A-4147-A177-3AD203B41FA5}">
                      <a16:colId xmlns:a16="http://schemas.microsoft.com/office/drawing/2014/main" val="3595932134"/>
                    </a:ext>
                  </a:extLst>
                </a:gridCol>
                <a:gridCol w="2002386">
                  <a:extLst>
                    <a:ext uri="{9D8B030D-6E8A-4147-A177-3AD203B41FA5}">
                      <a16:colId xmlns:a16="http://schemas.microsoft.com/office/drawing/2014/main" val="1903995372"/>
                    </a:ext>
                  </a:extLst>
                </a:gridCol>
                <a:gridCol w="1412727">
                  <a:extLst>
                    <a:ext uri="{9D8B030D-6E8A-4147-A177-3AD203B41FA5}">
                      <a16:colId xmlns:a16="http://schemas.microsoft.com/office/drawing/2014/main" val="761043751"/>
                    </a:ext>
                  </a:extLst>
                </a:gridCol>
                <a:gridCol w="712506">
                  <a:extLst>
                    <a:ext uri="{9D8B030D-6E8A-4147-A177-3AD203B41FA5}">
                      <a16:colId xmlns:a16="http://schemas.microsoft.com/office/drawing/2014/main" val="290038979"/>
                    </a:ext>
                  </a:extLst>
                </a:gridCol>
                <a:gridCol w="749359">
                  <a:extLst>
                    <a:ext uri="{9D8B030D-6E8A-4147-A177-3AD203B41FA5}">
                      <a16:colId xmlns:a16="http://schemas.microsoft.com/office/drawing/2014/main" val="1045402340"/>
                    </a:ext>
                  </a:extLst>
                </a:gridCol>
                <a:gridCol w="712506">
                  <a:extLst>
                    <a:ext uri="{9D8B030D-6E8A-4147-A177-3AD203B41FA5}">
                      <a16:colId xmlns:a16="http://schemas.microsoft.com/office/drawing/2014/main" val="73143451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452639267"/>
                    </a:ext>
                  </a:extLst>
                </a:gridCol>
              </a:tblGrid>
              <a:tr h="15355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Pay to or Description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Category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Notes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8552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1/17/2024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Trinity River Landscaping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Landscape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441.20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35,009.29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96785164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1/18/2024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Returned Check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(300.00)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34,709.29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Check returned - piece missing when torn from checkbook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9447843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1/22/2024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Dues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1,500.00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36,209.29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Includes replacement for the returned check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853807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1/23/2024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Dues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900.00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37,109.29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Cash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22092129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1/25/2024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Dues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900.00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38,009.29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22297348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1/31/2024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Go Daddy (website)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127.79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37,881.50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via PayPal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5634558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2/1/2024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Dues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300.00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38,181.50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Combined Liability and Directors &amp; Officers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65340262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2/5/2024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Dues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300.00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38,481.50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6229472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2/9/2024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Trinity River Landscaping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Landscape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441.20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38,040.30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91627384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2/10/2024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Dues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25.00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38,065.30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192136919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2/12/2024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Benbrook Water Authority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Water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21.56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38,043.74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2386900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2/14/2024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Dues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1,860.87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39,904.61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Transfer from PayPal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4026728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2/16/2024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300.00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40,204.61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81292547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67837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728108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10014</TotalTime>
  <Words>188</Words>
  <Application>Microsoft Office PowerPoint</Application>
  <PresentationFormat>Widescreen</PresentationFormat>
  <Paragraphs>92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History Theme</vt:lpstr>
      <vt:lpstr>Agenda – 20 February 2024</vt:lpstr>
      <vt:lpstr>Treasurer Report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30</cp:revision>
  <dcterms:created xsi:type="dcterms:W3CDTF">2023-07-11T14:14:41Z</dcterms:created>
  <dcterms:modified xsi:type="dcterms:W3CDTF">2024-02-21T17:05:27Z</dcterms:modified>
</cp:coreProperties>
</file>