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849" autoAdjust="0"/>
    <p:restoredTop sz="97210" autoAdjust="0"/>
  </p:normalViewPr>
  <p:slideViewPr>
    <p:cSldViewPr snapToGrid="0">
      <p:cViewPr varScale="1">
        <p:scale>
          <a:sx n="156" d="100"/>
          <a:sy n="156" d="100"/>
        </p:scale>
        <p:origin x="35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19 September 2023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Minutes of Last Meeting</a:t>
            </a:r>
          </a:p>
          <a:p>
            <a:r>
              <a:rPr lang="en-US" dirty="0"/>
              <a:t>Treasurer Report</a:t>
            </a:r>
          </a:p>
          <a:p>
            <a:r>
              <a:rPr lang="en-US" dirty="0"/>
              <a:t>Entryway signs</a:t>
            </a:r>
          </a:p>
          <a:p>
            <a:r>
              <a:rPr lang="en-US" dirty="0"/>
              <a:t>New shrub bed lights (solar stake lights)</a:t>
            </a:r>
          </a:p>
          <a:p>
            <a:r>
              <a:rPr lang="en-US" dirty="0"/>
              <a:t>ACC coordination / discussion</a:t>
            </a:r>
          </a:p>
          <a:p>
            <a:r>
              <a:rPr lang="en-US" dirty="0"/>
              <a:t>Yard of the Season</a:t>
            </a:r>
          </a:p>
          <a:p>
            <a:r>
              <a:rPr lang="en-US" dirty="0"/>
              <a:t>Newsletter items</a:t>
            </a:r>
          </a:p>
          <a:p>
            <a:pPr lvl="1"/>
            <a:r>
              <a:rPr lang="en-US" dirty="0"/>
              <a:t>ACC:  new committee, reminder about ACC requests</a:t>
            </a:r>
          </a:p>
          <a:p>
            <a:pPr lvl="1"/>
            <a:r>
              <a:rPr lang="en-US" dirty="0"/>
              <a:t>Open Meetings link found on the website</a:t>
            </a:r>
          </a:p>
          <a:p>
            <a:pPr lvl="1"/>
            <a:r>
              <a:rPr lang="en-US" dirty="0"/>
              <a:t>Leash law reminder ?</a:t>
            </a:r>
          </a:p>
          <a:p>
            <a:pPr lvl="1"/>
            <a:r>
              <a:rPr lang="en-US" dirty="0"/>
              <a:t>Fall potluck, date </a:t>
            </a:r>
            <a:r>
              <a:rPr lang="en-US" dirty="0" err="1"/>
              <a:t>tbd</a:t>
            </a:r>
            <a:r>
              <a:rPr lang="en-US" dirty="0"/>
              <a:t>… (will depend on when things cool down)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1258</TotalTime>
  <Words>67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History Theme</vt:lpstr>
      <vt:lpstr>Agenda – 19 September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8</cp:revision>
  <dcterms:created xsi:type="dcterms:W3CDTF">2023-07-11T14:14:41Z</dcterms:created>
  <dcterms:modified xsi:type="dcterms:W3CDTF">2023-09-20T15:29:22Z</dcterms:modified>
</cp:coreProperties>
</file>