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851" autoAdjust="0"/>
    <p:restoredTop sz="97210" autoAdjust="0"/>
  </p:normalViewPr>
  <p:slideViewPr>
    <p:cSldViewPr snapToGrid="0">
      <p:cViewPr varScale="1">
        <p:scale>
          <a:sx n="95" d="100"/>
          <a:sy n="95" d="100"/>
        </p:scale>
        <p:origin x="108" y="5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9116-6FBB-4BD0-ADFE-6A3DB9760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E8CAB-9211-45B9-91DF-25FFD8A61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A8E1-05F1-4C43-82DD-AA784D21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C9B7D-C856-4D57-B296-C0309550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A1D8-CDA7-49B5-8741-B7BA4FAB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140-80EC-455B-93BC-DE1DE609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6C24C-A06D-4966-A1D5-969A5F4F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CF100-425B-444E-B0CB-B73C5E7F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6809-79FB-4979-90E8-C52CBCF1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A17F-3B80-41D3-A5CF-48639EBB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FAC2D-5084-45A2-A1ED-31948AFDF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DAC41-07FE-4A2C-8E3C-0526EC65C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B3D37-F3FC-453A-BBDC-46ACA96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71B3-050E-4B34-B1B5-28EBFDA0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0E6A1-30CA-4AB7-A493-57DE8443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93E8-3311-41E7-BEEF-497FF580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165C-1AE7-4969-9A9E-6E438C9AE9A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31775" indent="-231775"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 marL="742950" indent="-228600">
              <a:buFont typeface="Wingdings" panose="05000000000000000000" pitchFamily="2" charset="2"/>
              <a:buChar char="ü"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9A91C-4215-417E-B4F7-D6EF7184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0B0D-5AED-4B60-BBD0-F4D9C744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997F1-3145-4C6A-82D5-9B8F3106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9CF6-0570-4FCF-B299-DBAC0AC6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5ADA3-45BC-4514-9F7B-82043F05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D25C-7029-445D-94DA-B0BDE54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EC1FC-B4E6-47A0-8CD0-80403B4F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E8538-1FFF-425F-9040-D77345F2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7F930-97F6-4765-B6DE-1D8250B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70016-1CF8-4FF0-9F43-31C83430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3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454E-F29D-41A5-B10C-E760E65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35C-D2B5-4042-B23B-CA2A4AA34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DC3F-A8AB-4AD6-83D8-EB7EBC57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4C4B-4098-4DC2-9391-9E596E5A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C0FE7-AB31-4E35-BE57-735678F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B023-12A8-4171-93AC-28D9B5C6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6B31-87B2-4852-B0ED-38845D645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62174-95A9-4A29-8C9C-8ED3B4EB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06C2-6505-4ED0-BCB5-136E9A8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998B-7918-4547-953A-C5B52CA2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185A5-83E7-464C-9423-39C855C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A448-9A13-4000-94EE-8BB9EC571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53B60-15D4-4B17-B8ED-3B61B977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17A2D-7FE9-4252-B69A-93B14D184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4B1FB-2CDC-4FED-A819-5158551F5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73696-CD76-4B26-AC98-4168BF7B3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B0CB5-6FC4-4C47-9020-E0A351B6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34CD5B-2796-4F93-92F5-D72C3F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245AC-C621-40EB-B587-78F660AB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6145-D8C1-4E26-88E7-B66C4395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D131-7620-4CC9-9F12-0BE1A251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BD972-F712-44FD-BDAA-F38A2508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DDBBD-F5E1-4610-8923-F9598027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2961F-2085-4062-A315-D741D442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50EE-9895-48A3-94F2-463140EE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F444-610A-4538-96FB-E43A0D0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349D1-2C50-4D04-A588-A921F859E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A3574-2BFB-474F-BC3F-2E4E9063A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87E01-4172-4FB7-8834-E60C19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04035-953E-4FED-885F-24ABCFBD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39773-BC1F-4D89-9A47-CA30DEF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BA302-2C94-446F-9658-2F1D2527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ADBC5-9D20-43BE-AF81-0D053744C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A2D3-3DC1-4537-BF96-EC5F91D5E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0BAA-BA0B-48EC-8560-D356DE617EB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DF39-1F77-455A-B680-9A023319F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3FFF-8978-4968-9B39-682D2F6B1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0E6E98-0863-C320-E614-665D4A9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19 March 2024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3B5A97-BC61-9E05-6645-AD5B28EE2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Minutes of Last Meeting</a:t>
            </a:r>
          </a:p>
          <a:p>
            <a:r>
              <a:rPr lang="en-US" dirty="0"/>
              <a:t>Treasurer Report</a:t>
            </a:r>
          </a:p>
          <a:p>
            <a:r>
              <a:rPr lang="en-US" dirty="0"/>
              <a:t>Annual Membership Meeting</a:t>
            </a:r>
          </a:p>
          <a:p>
            <a:pPr lvl="1"/>
            <a:r>
              <a:rPr lang="en-US" dirty="0"/>
              <a:t>Benbrook Library, Saturday, April 6, 3:30pm</a:t>
            </a:r>
          </a:p>
          <a:p>
            <a:r>
              <a:rPr lang="en-US" dirty="0"/>
              <a:t>Non-Conformance Issues</a:t>
            </a:r>
          </a:p>
          <a:p>
            <a:pPr lvl="1"/>
            <a:r>
              <a:rPr lang="en-US" dirty="0"/>
              <a:t>5540 La Bandera – trash cans; yard; trees</a:t>
            </a:r>
          </a:p>
          <a:p>
            <a:pPr lvl="1"/>
            <a:r>
              <a:rPr lang="en-US" dirty="0"/>
              <a:t>Trash cans – multiple addresses</a:t>
            </a:r>
          </a:p>
          <a:p>
            <a:r>
              <a:rPr lang="en-US" dirty="0"/>
              <a:t>Maintenance</a:t>
            </a:r>
          </a:p>
          <a:p>
            <a:pPr lvl="1"/>
            <a:r>
              <a:rPr lang="en-US" dirty="0"/>
              <a:t>Upgrade of entryway soaker hose setups – in progress</a:t>
            </a:r>
          </a:p>
          <a:p>
            <a:pPr lvl="1"/>
            <a:r>
              <a:rPr lang="en-US" dirty="0"/>
              <a:t>Weed &amp; Feed for entryways - done</a:t>
            </a:r>
          </a:p>
        </p:txBody>
      </p:sp>
    </p:spTree>
    <p:extLst>
      <p:ext uri="{BB962C8B-B14F-4D97-AF65-F5344CB8AC3E}">
        <p14:creationId xmlns:p14="http://schemas.microsoft.com/office/powerpoint/2010/main" val="391911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3E63-B976-0A5E-8C27-E20FA3DF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Treasurer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00F13-9572-360E-E309-A84F21B60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074"/>
            <a:ext cx="10515600" cy="5003801"/>
          </a:xfrm>
        </p:spPr>
        <p:txBody>
          <a:bodyPr>
            <a:normAutofit/>
          </a:bodyPr>
          <a:lstStyle/>
          <a:p>
            <a:r>
              <a:rPr lang="en-US" dirty="0"/>
              <a:t>Transactions since last meeting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One last due-payer – 50% paid, balance this month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09EE14-A549-48CF-2C8C-95F34727A8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301570"/>
              </p:ext>
            </p:extLst>
          </p:nvPr>
        </p:nvGraphicFramePr>
        <p:xfrm>
          <a:off x="1220969" y="1923431"/>
          <a:ext cx="9614019" cy="3474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3595932134"/>
                    </a:ext>
                  </a:extLst>
                </a:gridCol>
                <a:gridCol w="2002386">
                  <a:extLst>
                    <a:ext uri="{9D8B030D-6E8A-4147-A177-3AD203B41FA5}">
                      <a16:colId xmlns:a16="http://schemas.microsoft.com/office/drawing/2014/main" val="1903995372"/>
                    </a:ext>
                  </a:extLst>
                </a:gridCol>
                <a:gridCol w="1412727">
                  <a:extLst>
                    <a:ext uri="{9D8B030D-6E8A-4147-A177-3AD203B41FA5}">
                      <a16:colId xmlns:a16="http://schemas.microsoft.com/office/drawing/2014/main" val="761043751"/>
                    </a:ext>
                  </a:extLst>
                </a:gridCol>
                <a:gridCol w="712506">
                  <a:extLst>
                    <a:ext uri="{9D8B030D-6E8A-4147-A177-3AD203B41FA5}">
                      <a16:colId xmlns:a16="http://schemas.microsoft.com/office/drawing/2014/main" val="29003897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04540234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73143451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452639267"/>
                    </a:ext>
                  </a:extLst>
                </a:gridCol>
              </a:tblGrid>
              <a:tr h="1535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Pay to or Description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Category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Income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Expense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Notes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28552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3/5/2024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State Farm Insurance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effectLst/>
                          <a:latin typeface="Arial" panose="020B0604020202020204" pitchFamily="34" charset="0"/>
                        </a:rPr>
                        <a:t>Insurance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2,658.00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37,546.61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Combined Liability and Directors &amp; Officers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96785164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3/13/2024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Benbrook Water Authority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16.91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37,529.70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9447843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853807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2092129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2297348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56345589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65340262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62294721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91627384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192136919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23869009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4026728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81292547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6783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72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722E3-383B-DF47-979C-C21D3B3F9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Trash Cans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5BCF0-7E69-C397-714D-1F67EBB83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8124 Teja</a:t>
            </a:r>
          </a:p>
          <a:p>
            <a:r>
              <a:rPr lang="en-US" dirty="0"/>
              <a:t>8320 Arroyo</a:t>
            </a:r>
          </a:p>
          <a:p>
            <a:r>
              <a:rPr lang="en-US" dirty="0"/>
              <a:t>5540 La Bandera</a:t>
            </a:r>
          </a:p>
          <a:p>
            <a:r>
              <a:rPr lang="en-US" dirty="0"/>
              <a:t>8449 Arroyo</a:t>
            </a:r>
          </a:p>
          <a:p>
            <a:r>
              <a:rPr lang="en-US" dirty="0"/>
              <a:t>8465 Arroyo</a:t>
            </a:r>
          </a:p>
          <a:p>
            <a:r>
              <a:rPr lang="en-US" dirty="0"/>
              <a:t>8448 Arroyo</a:t>
            </a:r>
          </a:p>
          <a:p>
            <a:r>
              <a:rPr lang="en-US" dirty="0"/>
              <a:t>5560 Plata</a:t>
            </a:r>
          </a:p>
          <a:p>
            <a:r>
              <a:rPr lang="en-US" dirty="0"/>
              <a:t>5505 Plata</a:t>
            </a:r>
          </a:p>
          <a:p>
            <a:r>
              <a:rPr lang="en-US" dirty="0"/>
              <a:t>5505 Pico</a:t>
            </a:r>
          </a:p>
        </p:txBody>
      </p:sp>
    </p:spTree>
    <p:extLst>
      <p:ext uri="{BB962C8B-B14F-4D97-AF65-F5344CB8AC3E}">
        <p14:creationId xmlns:p14="http://schemas.microsoft.com/office/powerpoint/2010/main" val="1617607072"/>
      </p:ext>
    </p:extLst>
  </p:cSld>
  <p:clrMapOvr>
    <a:masterClrMapping/>
  </p:clrMapOvr>
</p:sld>
</file>

<file path=ppt/theme/theme1.xml><?xml version="1.0" encoding="utf-8"?>
<a:theme xmlns:a="http://schemas.openxmlformats.org/drawingml/2006/main" name="Histor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heme" id="{791876DC-6F0B-4BFE-AF4D-9BF8BFFB6E24}" vid="{9BF3FE3C-C05E-467C-A52F-62E86DC733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History Theme</Template>
  <TotalTime>18975</TotalTime>
  <Words>125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History Theme</vt:lpstr>
      <vt:lpstr>Agenda – 19 March 2024</vt:lpstr>
      <vt:lpstr>Treasurer Report</vt:lpstr>
      <vt:lpstr>Trash Cans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18 July 2023</dc:title>
  <dc:creator>David Jeffreys</dc:creator>
  <cp:lastModifiedBy>David Jeffreys</cp:lastModifiedBy>
  <cp:revision>32</cp:revision>
  <dcterms:created xsi:type="dcterms:W3CDTF">2023-07-11T14:14:41Z</dcterms:created>
  <dcterms:modified xsi:type="dcterms:W3CDTF">2024-03-19T22:05:21Z</dcterms:modified>
</cp:coreProperties>
</file>