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849" autoAdjust="0"/>
    <p:restoredTop sz="97210" autoAdjust="0"/>
  </p:normalViewPr>
  <p:slideViewPr>
    <p:cSldViewPr snapToGrid="0">
      <p:cViewPr varScale="1">
        <p:scale>
          <a:sx n="131" d="100"/>
          <a:sy n="131" d="100"/>
        </p:scale>
        <p:origin x="100" y="2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18 July 2023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Minutes of Last Meeting - approved</a:t>
            </a:r>
          </a:p>
          <a:p>
            <a:r>
              <a:rPr lang="en-US" dirty="0"/>
              <a:t>“Open Meetings” – Zoom v. Skype</a:t>
            </a:r>
          </a:p>
          <a:p>
            <a:r>
              <a:rPr lang="en-US" dirty="0"/>
              <a:t>Treasurer Report</a:t>
            </a:r>
          </a:p>
          <a:p>
            <a:r>
              <a:rPr lang="en-US" dirty="0"/>
              <a:t>Discussion on entryway signs – get Pot Luck signs, check for quality</a:t>
            </a:r>
          </a:p>
          <a:p>
            <a:r>
              <a:rPr lang="en-US" dirty="0"/>
              <a:t>ACC</a:t>
            </a:r>
          </a:p>
          <a:p>
            <a:pPr lvl="1"/>
            <a:r>
              <a:rPr lang="en-US" dirty="0"/>
              <a:t>Recent ACC Requests</a:t>
            </a:r>
          </a:p>
          <a:p>
            <a:pPr lvl="1"/>
            <a:r>
              <a:rPr lang="en-US" dirty="0"/>
              <a:t>Discussion on draft charter for new ACC</a:t>
            </a:r>
          </a:p>
          <a:p>
            <a:pPr lvl="1"/>
            <a:r>
              <a:rPr lang="en-US" dirty="0"/>
              <a:t>Discussion of ACC member candidates</a:t>
            </a:r>
          </a:p>
          <a:p>
            <a:pPr lvl="2"/>
            <a:r>
              <a:rPr lang="en-US" dirty="0"/>
              <a:t>Tom Gostkowski, Brian Lott, Shane </a:t>
            </a:r>
            <a:r>
              <a:rPr lang="en-US" dirty="0" err="1"/>
              <a:t>O’hara</a:t>
            </a:r>
            <a:r>
              <a:rPr lang="en-US" dirty="0"/>
              <a:t> (provisionally appointed)</a:t>
            </a:r>
          </a:p>
          <a:p>
            <a:pPr lvl="1"/>
            <a:r>
              <a:rPr lang="en-US" dirty="0"/>
              <a:t>Appointment of ACC</a:t>
            </a:r>
          </a:p>
          <a:p>
            <a:r>
              <a:rPr lang="en-US" dirty="0"/>
              <a:t>Review Tree and Shrub requirements – no requirement for resale cert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218</TotalTime>
  <Words>77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History Theme</vt:lpstr>
      <vt:lpstr>Agenda – 18 July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4</cp:revision>
  <dcterms:created xsi:type="dcterms:W3CDTF">2023-07-11T14:14:41Z</dcterms:created>
  <dcterms:modified xsi:type="dcterms:W3CDTF">2023-07-19T00:33:27Z</dcterms:modified>
</cp:coreProperties>
</file>