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849" autoAdjust="0"/>
    <p:restoredTop sz="97210" autoAdjust="0"/>
  </p:normalViewPr>
  <p:slideViewPr>
    <p:cSldViewPr snapToGrid="0">
      <p:cViewPr varScale="1">
        <p:scale>
          <a:sx n="131" d="100"/>
          <a:sy n="131" d="100"/>
        </p:scale>
        <p:origin x="100" y="2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B9116-6FBB-4BD0-ADFE-6A3DB9760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7E8CAB-9211-45B9-91DF-25FFD8A61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CA8E1-05F1-4C43-82DD-AA784D21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C9B7D-C856-4D57-B296-C03095509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EA1D8-CDA7-49B5-8741-B7BA4FAB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1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F140-80EC-455B-93BC-DE1DE6092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6C24C-A06D-4966-A1D5-969A5F4F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CF100-425B-444E-B0CB-B73C5E7F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B6809-79FB-4979-90E8-C52CBCF19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CA17F-3B80-41D3-A5CF-48639EBB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0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4FAC2D-5084-45A2-A1ED-31948AFDFD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DAC41-07FE-4A2C-8E3C-0526EC65C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B3D37-F3FC-453A-BBDC-46ACA96B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971B3-050E-4B34-B1B5-28EBFDA0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0E6A1-30CA-4AB7-A493-57DE8443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2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093E8-3311-41E7-BEEF-497FF580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5165C-1AE7-4969-9A9E-6E438C9AE9A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31775" indent="-231775"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</a:defRPr>
            </a:lvl1pPr>
            <a:lvl2pPr marL="742950" indent="-228600">
              <a:buFont typeface="Wingdings" panose="05000000000000000000" pitchFamily="2" charset="2"/>
              <a:buChar char="ü"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9A91C-4215-417E-B4F7-D6EF71847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00B0D-5AED-4B60-BBD0-F4D9C744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997F1-3145-4C6A-82D5-9B8F3106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3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9CF6-0570-4FCF-B299-DBAC0AC6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5ADA3-45BC-4514-9F7B-82043F05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3D25C-7029-445D-94DA-B0BDE5497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EC1FC-B4E6-47A0-8CD0-80403B4F0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2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E8538-1FFF-425F-9040-D77345F2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7F930-97F6-4765-B6DE-1D8250B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70016-1CF8-4FF0-9F43-31C834307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3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454E-F29D-41A5-B10C-E760E658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1A35C-D2B5-4042-B23B-CA2A4AA34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BDC3F-A8AB-4AD6-83D8-EB7EBC574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54C4B-4098-4DC2-9391-9E596E5AA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C0FE7-AB31-4E35-BE57-735678F4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1B023-12A8-4171-93AC-28D9B5C6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6B31-87B2-4852-B0ED-38845D645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62174-95A9-4A29-8C9C-8ED3B4EB2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C06C2-6505-4ED0-BCB5-136E9A86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998B-7918-4547-953A-C5B52CA2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185A5-83E7-464C-9423-39C855CD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6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6A448-9A13-4000-94EE-8BB9EC571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53B60-15D4-4B17-B8ED-3B61B9771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17A2D-7FE9-4252-B69A-93B14D184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4B1FB-2CDC-4FED-A819-5158551F5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73696-CD76-4B26-AC98-4168BF7B3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8B0CB5-6FC4-4C47-9020-E0A351B6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34CD5B-2796-4F93-92F5-D72C3FE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7245AC-C621-40EB-B587-78F660AB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3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6145-D8C1-4E26-88E7-B66C43957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1D131-7620-4CC9-9F12-0BE1A2512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BD972-F712-44FD-BDAA-F38A25085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DDBBD-F5E1-4610-8923-F9598027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2961F-2085-4062-A315-D741D442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A50EE-9895-48A3-94F2-463140EE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F444-610A-4538-96FB-E43A0D0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5349D1-2C50-4D04-A588-A921F859E9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A3574-2BFB-474F-BC3F-2E4E9063A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F87E01-4172-4FB7-8834-E60C199C3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04035-953E-4FED-885F-24ABCFBD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39773-BC1F-4D89-9A47-CA30DEF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9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BA302-2C94-446F-9658-2F1D2527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ADBC5-9D20-43BE-AF81-0D053744C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8A2D3-3DC1-4537-BF96-EC5F91D5E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30BAA-BA0B-48EC-8560-D356DE617EB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3DF39-1F77-455A-B680-9A023319F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53FFF-8978-4968-9B39-682D2F6B1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4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0E6E98-0863-C320-E614-665D4A95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– 18 July 2023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3B5A97-BC61-9E05-6645-AD5B28EE2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Minutes of Last Meeting - approved</a:t>
            </a:r>
          </a:p>
          <a:p>
            <a:r>
              <a:rPr lang="en-US" dirty="0"/>
              <a:t>“Open Meetings” – Zoom v. Skype</a:t>
            </a:r>
          </a:p>
          <a:p>
            <a:r>
              <a:rPr lang="en-US" dirty="0"/>
              <a:t>Treasurer Report</a:t>
            </a:r>
          </a:p>
          <a:p>
            <a:r>
              <a:rPr lang="en-US" dirty="0"/>
              <a:t>Discussion on entryway signs – get Pot Luck signs, check for quality</a:t>
            </a:r>
          </a:p>
          <a:p>
            <a:r>
              <a:rPr lang="en-US" dirty="0"/>
              <a:t>ACC</a:t>
            </a:r>
          </a:p>
          <a:p>
            <a:pPr lvl="1"/>
            <a:r>
              <a:rPr lang="en-US" dirty="0"/>
              <a:t>Recent ACC Requests</a:t>
            </a:r>
          </a:p>
          <a:p>
            <a:pPr lvl="1"/>
            <a:r>
              <a:rPr lang="en-US" dirty="0"/>
              <a:t>Discussion on draft charter for new ACC</a:t>
            </a:r>
          </a:p>
          <a:p>
            <a:pPr lvl="1"/>
            <a:r>
              <a:rPr lang="en-US" dirty="0"/>
              <a:t>Discussion of ACC member candidates</a:t>
            </a:r>
          </a:p>
          <a:p>
            <a:pPr lvl="2"/>
            <a:r>
              <a:rPr lang="en-US" dirty="0"/>
              <a:t>Tom Gostkowski, Brian Lott, Shane </a:t>
            </a:r>
            <a:r>
              <a:rPr lang="en-US" dirty="0" err="1"/>
              <a:t>O’hara</a:t>
            </a:r>
            <a:r>
              <a:rPr lang="en-US" dirty="0"/>
              <a:t> (provisionally appointed)</a:t>
            </a:r>
          </a:p>
          <a:p>
            <a:pPr lvl="1"/>
            <a:r>
              <a:rPr lang="en-US" dirty="0"/>
              <a:t>Appointment of ACC</a:t>
            </a:r>
          </a:p>
          <a:p>
            <a:r>
              <a:rPr lang="en-US" dirty="0"/>
              <a:t>Review Tree and Shrub requirements – no requirement for resale cert</a:t>
            </a:r>
          </a:p>
        </p:txBody>
      </p:sp>
    </p:spTree>
    <p:extLst>
      <p:ext uri="{BB962C8B-B14F-4D97-AF65-F5344CB8AC3E}">
        <p14:creationId xmlns:p14="http://schemas.microsoft.com/office/powerpoint/2010/main" val="3919112085"/>
      </p:ext>
    </p:extLst>
  </p:cSld>
  <p:clrMapOvr>
    <a:masterClrMapping/>
  </p:clrMapOvr>
</p:sld>
</file>

<file path=ppt/theme/theme1.xml><?xml version="1.0" encoding="utf-8"?>
<a:theme xmlns:a="http://schemas.openxmlformats.org/drawingml/2006/main" name="History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tory Theme" id="{791876DC-6F0B-4BFE-AF4D-9BF8BFFB6E24}" vid="{9BF3FE3C-C05E-467C-A52F-62E86DC733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History Theme</Template>
  <TotalTime>218</TotalTime>
  <Words>77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History Theme</vt:lpstr>
      <vt:lpstr>Agenda – 18 July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– 18 July 2023</dc:title>
  <dc:creator>David Jeffreys</dc:creator>
  <cp:lastModifiedBy>David Jeffreys</cp:lastModifiedBy>
  <cp:revision>4</cp:revision>
  <dcterms:created xsi:type="dcterms:W3CDTF">2023-07-11T14:14:41Z</dcterms:created>
  <dcterms:modified xsi:type="dcterms:W3CDTF">2023-07-19T00:33:27Z</dcterms:modified>
</cp:coreProperties>
</file>